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114" d="100"/>
          <a:sy n="114" d="100"/>
        </p:scale>
        <p:origin x="30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B9526-938A-4873-AADE-E13F132830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7878F5-756A-4F6A-8BE4-1D9E234AD7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322C7A-3293-4B26-B9E9-AC447B58A7E5}"/>
              </a:ext>
            </a:extLst>
          </p:cNvPr>
          <p:cNvSpPr>
            <a:spLocks noGrp="1"/>
          </p:cNvSpPr>
          <p:nvPr>
            <p:ph type="dt" sz="half" idx="10"/>
          </p:nvPr>
        </p:nvSpPr>
        <p:spPr/>
        <p:txBody>
          <a:bodyPr/>
          <a:lstStyle/>
          <a:p>
            <a:fld id="{AAF1C7B7-41CE-48DA-873A-123A3D53097F}" type="datetimeFigureOut">
              <a:rPr lang="en-US" smtClean="0"/>
              <a:t>4/9/2019</a:t>
            </a:fld>
            <a:endParaRPr lang="en-US"/>
          </a:p>
        </p:txBody>
      </p:sp>
      <p:sp>
        <p:nvSpPr>
          <p:cNvPr id="5" name="Footer Placeholder 4">
            <a:extLst>
              <a:ext uri="{FF2B5EF4-FFF2-40B4-BE49-F238E27FC236}">
                <a16:creationId xmlns:a16="http://schemas.microsoft.com/office/drawing/2014/main" id="{5D32BB24-E58C-4757-B7CC-30CFDA8266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864EEA-6E69-44BC-929D-81BBC5E47CE1}"/>
              </a:ext>
            </a:extLst>
          </p:cNvPr>
          <p:cNvSpPr>
            <a:spLocks noGrp="1"/>
          </p:cNvSpPr>
          <p:nvPr>
            <p:ph type="sldNum" sz="quarter" idx="12"/>
          </p:nvPr>
        </p:nvSpPr>
        <p:spPr/>
        <p:txBody>
          <a:bodyPr/>
          <a:lstStyle/>
          <a:p>
            <a:fld id="{64186CBD-AFB4-4EDA-8F51-20731803C2B5}" type="slidenum">
              <a:rPr lang="en-US" smtClean="0"/>
              <a:t>‹#›</a:t>
            </a:fld>
            <a:endParaRPr lang="en-US"/>
          </a:p>
        </p:txBody>
      </p:sp>
    </p:spTree>
    <p:extLst>
      <p:ext uri="{BB962C8B-B14F-4D97-AF65-F5344CB8AC3E}">
        <p14:creationId xmlns:p14="http://schemas.microsoft.com/office/powerpoint/2010/main" val="168571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051F-7BB0-43A1-B335-C96990C72B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B3C26D-1118-4C30-9B2C-3195AC896D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612023-064F-48F0-AF66-CF72C3D3FA8F}"/>
              </a:ext>
            </a:extLst>
          </p:cNvPr>
          <p:cNvSpPr>
            <a:spLocks noGrp="1"/>
          </p:cNvSpPr>
          <p:nvPr>
            <p:ph type="dt" sz="half" idx="10"/>
          </p:nvPr>
        </p:nvSpPr>
        <p:spPr/>
        <p:txBody>
          <a:bodyPr/>
          <a:lstStyle/>
          <a:p>
            <a:fld id="{AAF1C7B7-41CE-48DA-873A-123A3D53097F}" type="datetimeFigureOut">
              <a:rPr lang="en-US" smtClean="0"/>
              <a:t>4/9/2019</a:t>
            </a:fld>
            <a:endParaRPr lang="en-US"/>
          </a:p>
        </p:txBody>
      </p:sp>
      <p:sp>
        <p:nvSpPr>
          <p:cNvPr id="5" name="Footer Placeholder 4">
            <a:extLst>
              <a:ext uri="{FF2B5EF4-FFF2-40B4-BE49-F238E27FC236}">
                <a16:creationId xmlns:a16="http://schemas.microsoft.com/office/drawing/2014/main" id="{A0D63112-AF0C-4B26-899C-6E3CE513E1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2BD0FE-D32D-433F-86CF-225EDEFD9F8E}"/>
              </a:ext>
            </a:extLst>
          </p:cNvPr>
          <p:cNvSpPr>
            <a:spLocks noGrp="1"/>
          </p:cNvSpPr>
          <p:nvPr>
            <p:ph type="sldNum" sz="quarter" idx="12"/>
          </p:nvPr>
        </p:nvSpPr>
        <p:spPr/>
        <p:txBody>
          <a:bodyPr/>
          <a:lstStyle/>
          <a:p>
            <a:fld id="{64186CBD-AFB4-4EDA-8F51-20731803C2B5}" type="slidenum">
              <a:rPr lang="en-US" smtClean="0"/>
              <a:t>‹#›</a:t>
            </a:fld>
            <a:endParaRPr lang="en-US"/>
          </a:p>
        </p:txBody>
      </p:sp>
    </p:spTree>
    <p:extLst>
      <p:ext uri="{BB962C8B-B14F-4D97-AF65-F5344CB8AC3E}">
        <p14:creationId xmlns:p14="http://schemas.microsoft.com/office/powerpoint/2010/main" val="2798318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E62608-AE7D-4A15-BE5A-8DDE201AA6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E0BA8B-55D4-4D5F-8C84-9F5228E844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9A7552-86C3-4E5C-B82E-E2D1A4F38D81}"/>
              </a:ext>
            </a:extLst>
          </p:cNvPr>
          <p:cNvSpPr>
            <a:spLocks noGrp="1"/>
          </p:cNvSpPr>
          <p:nvPr>
            <p:ph type="dt" sz="half" idx="10"/>
          </p:nvPr>
        </p:nvSpPr>
        <p:spPr/>
        <p:txBody>
          <a:bodyPr/>
          <a:lstStyle/>
          <a:p>
            <a:fld id="{AAF1C7B7-41CE-48DA-873A-123A3D53097F}" type="datetimeFigureOut">
              <a:rPr lang="en-US" smtClean="0"/>
              <a:t>4/9/2019</a:t>
            </a:fld>
            <a:endParaRPr lang="en-US"/>
          </a:p>
        </p:txBody>
      </p:sp>
      <p:sp>
        <p:nvSpPr>
          <p:cNvPr id="5" name="Footer Placeholder 4">
            <a:extLst>
              <a:ext uri="{FF2B5EF4-FFF2-40B4-BE49-F238E27FC236}">
                <a16:creationId xmlns:a16="http://schemas.microsoft.com/office/drawing/2014/main" id="{282FE8AD-00D1-4A8D-BCF9-58E02ABD26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6E1D7F-78F0-4F20-B4BB-ACEB0E7753D9}"/>
              </a:ext>
            </a:extLst>
          </p:cNvPr>
          <p:cNvSpPr>
            <a:spLocks noGrp="1"/>
          </p:cNvSpPr>
          <p:nvPr>
            <p:ph type="sldNum" sz="quarter" idx="12"/>
          </p:nvPr>
        </p:nvSpPr>
        <p:spPr/>
        <p:txBody>
          <a:bodyPr/>
          <a:lstStyle/>
          <a:p>
            <a:fld id="{64186CBD-AFB4-4EDA-8F51-20731803C2B5}" type="slidenum">
              <a:rPr lang="en-US" smtClean="0"/>
              <a:t>‹#›</a:t>
            </a:fld>
            <a:endParaRPr lang="en-US"/>
          </a:p>
        </p:txBody>
      </p:sp>
    </p:spTree>
    <p:extLst>
      <p:ext uri="{BB962C8B-B14F-4D97-AF65-F5344CB8AC3E}">
        <p14:creationId xmlns:p14="http://schemas.microsoft.com/office/powerpoint/2010/main" val="1797788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9234F-A4E4-46A0-B96E-3F437D0243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21721C-EAEB-4E08-89E8-D11D776430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E0E1E3-681A-4774-97AB-29E1506C11B1}"/>
              </a:ext>
            </a:extLst>
          </p:cNvPr>
          <p:cNvSpPr>
            <a:spLocks noGrp="1"/>
          </p:cNvSpPr>
          <p:nvPr>
            <p:ph type="dt" sz="half" idx="10"/>
          </p:nvPr>
        </p:nvSpPr>
        <p:spPr/>
        <p:txBody>
          <a:bodyPr/>
          <a:lstStyle/>
          <a:p>
            <a:fld id="{AAF1C7B7-41CE-48DA-873A-123A3D53097F}" type="datetimeFigureOut">
              <a:rPr lang="en-US" smtClean="0"/>
              <a:t>4/9/2019</a:t>
            </a:fld>
            <a:endParaRPr lang="en-US"/>
          </a:p>
        </p:txBody>
      </p:sp>
      <p:sp>
        <p:nvSpPr>
          <p:cNvPr id="5" name="Footer Placeholder 4">
            <a:extLst>
              <a:ext uri="{FF2B5EF4-FFF2-40B4-BE49-F238E27FC236}">
                <a16:creationId xmlns:a16="http://schemas.microsoft.com/office/drawing/2014/main" id="{6909024F-EB0F-42F3-8010-5816EB47AC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F46C95-8F54-4FF6-9A97-A2D0195BB3D4}"/>
              </a:ext>
            </a:extLst>
          </p:cNvPr>
          <p:cNvSpPr>
            <a:spLocks noGrp="1"/>
          </p:cNvSpPr>
          <p:nvPr>
            <p:ph type="sldNum" sz="quarter" idx="12"/>
          </p:nvPr>
        </p:nvSpPr>
        <p:spPr/>
        <p:txBody>
          <a:bodyPr/>
          <a:lstStyle/>
          <a:p>
            <a:fld id="{64186CBD-AFB4-4EDA-8F51-20731803C2B5}" type="slidenum">
              <a:rPr lang="en-US" smtClean="0"/>
              <a:t>‹#›</a:t>
            </a:fld>
            <a:endParaRPr lang="en-US"/>
          </a:p>
        </p:txBody>
      </p:sp>
    </p:spTree>
    <p:extLst>
      <p:ext uri="{BB962C8B-B14F-4D97-AF65-F5344CB8AC3E}">
        <p14:creationId xmlns:p14="http://schemas.microsoft.com/office/powerpoint/2010/main" val="1232045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6F017-9E0A-4253-B608-33E5A2482A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C16A64-9835-4C51-9EB2-E253BC0631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904CEE-5054-4741-950E-3D859593CF9F}"/>
              </a:ext>
            </a:extLst>
          </p:cNvPr>
          <p:cNvSpPr>
            <a:spLocks noGrp="1"/>
          </p:cNvSpPr>
          <p:nvPr>
            <p:ph type="dt" sz="half" idx="10"/>
          </p:nvPr>
        </p:nvSpPr>
        <p:spPr/>
        <p:txBody>
          <a:bodyPr/>
          <a:lstStyle/>
          <a:p>
            <a:fld id="{AAF1C7B7-41CE-48DA-873A-123A3D53097F}" type="datetimeFigureOut">
              <a:rPr lang="en-US" smtClean="0"/>
              <a:t>4/9/2019</a:t>
            </a:fld>
            <a:endParaRPr lang="en-US"/>
          </a:p>
        </p:txBody>
      </p:sp>
      <p:sp>
        <p:nvSpPr>
          <p:cNvPr id="5" name="Footer Placeholder 4">
            <a:extLst>
              <a:ext uri="{FF2B5EF4-FFF2-40B4-BE49-F238E27FC236}">
                <a16:creationId xmlns:a16="http://schemas.microsoft.com/office/drawing/2014/main" id="{2D41CCDC-0835-43D0-9930-FAD42BD7A8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2D4810-35F4-4493-B886-3A6979A26F4D}"/>
              </a:ext>
            </a:extLst>
          </p:cNvPr>
          <p:cNvSpPr>
            <a:spLocks noGrp="1"/>
          </p:cNvSpPr>
          <p:nvPr>
            <p:ph type="sldNum" sz="quarter" idx="12"/>
          </p:nvPr>
        </p:nvSpPr>
        <p:spPr/>
        <p:txBody>
          <a:bodyPr/>
          <a:lstStyle/>
          <a:p>
            <a:fld id="{64186CBD-AFB4-4EDA-8F51-20731803C2B5}" type="slidenum">
              <a:rPr lang="en-US" smtClean="0"/>
              <a:t>‹#›</a:t>
            </a:fld>
            <a:endParaRPr lang="en-US"/>
          </a:p>
        </p:txBody>
      </p:sp>
    </p:spTree>
    <p:extLst>
      <p:ext uri="{BB962C8B-B14F-4D97-AF65-F5344CB8AC3E}">
        <p14:creationId xmlns:p14="http://schemas.microsoft.com/office/powerpoint/2010/main" val="3750097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1F0A2-10C0-4DEB-82A3-A0E23C5C02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A2654D-3D5A-4C7F-84C6-882AA8A223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B4D55C-60AE-4ECC-B71B-FADE54D35A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DD4D59-EE36-473E-BDA2-CC2086ACDAE3}"/>
              </a:ext>
            </a:extLst>
          </p:cNvPr>
          <p:cNvSpPr>
            <a:spLocks noGrp="1"/>
          </p:cNvSpPr>
          <p:nvPr>
            <p:ph type="dt" sz="half" idx="10"/>
          </p:nvPr>
        </p:nvSpPr>
        <p:spPr/>
        <p:txBody>
          <a:bodyPr/>
          <a:lstStyle/>
          <a:p>
            <a:fld id="{AAF1C7B7-41CE-48DA-873A-123A3D53097F}" type="datetimeFigureOut">
              <a:rPr lang="en-US" smtClean="0"/>
              <a:t>4/9/2019</a:t>
            </a:fld>
            <a:endParaRPr lang="en-US"/>
          </a:p>
        </p:txBody>
      </p:sp>
      <p:sp>
        <p:nvSpPr>
          <p:cNvPr id="6" name="Footer Placeholder 5">
            <a:extLst>
              <a:ext uri="{FF2B5EF4-FFF2-40B4-BE49-F238E27FC236}">
                <a16:creationId xmlns:a16="http://schemas.microsoft.com/office/drawing/2014/main" id="{7CA630C2-FF17-4B42-9328-356434B4E7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91A09E-7D06-400D-AEBA-11993B49F4DF}"/>
              </a:ext>
            </a:extLst>
          </p:cNvPr>
          <p:cNvSpPr>
            <a:spLocks noGrp="1"/>
          </p:cNvSpPr>
          <p:nvPr>
            <p:ph type="sldNum" sz="quarter" idx="12"/>
          </p:nvPr>
        </p:nvSpPr>
        <p:spPr/>
        <p:txBody>
          <a:bodyPr/>
          <a:lstStyle/>
          <a:p>
            <a:fld id="{64186CBD-AFB4-4EDA-8F51-20731803C2B5}" type="slidenum">
              <a:rPr lang="en-US" smtClean="0"/>
              <a:t>‹#›</a:t>
            </a:fld>
            <a:endParaRPr lang="en-US"/>
          </a:p>
        </p:txBody>
      </p:sp>
    </p:spTree>
    <p:extLst>
      <p:ext uri="{BB962C8B-B14F-4D97-AF65-F5344CB8AC3E}">
        <p14:creationId xmlns:p14="http://schemas.microsoft.com/office/powerpoint/2010/main" val="1676452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1934D-6836-4BF6-9CCA-627F449258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1A7252-9C99-43D8-8BB0-C79FF68457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78AB5F-DDC3-40BA-A3E3-3CBA04EE54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5EE897-7E9C-4ECF-9EC4-1841B2ECA4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3ABB8A-1FE1-4203-8586-710D79E2B9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C13A93-5D04-457A-88DD-4924793B7672}"/>
              </a:ext>
            </a:extLst>
          </p:cNvPr>
          <p:cNvSpPr>
            <a:spLocks noGrp="1"/>
          </p:cNvSpPr>
          <p:nvPr>
            <p:ph type="dt" sz="half" idx="10"/>
          </p:nvPr>
        </p:nvSpPr>
        <p:spPr/>
        <p:txBody>
          <a:bodyPr/>
          <a:lstStyle/>
          <a:p>
            <a:fld id="{AAF1C7B7-41CE-48DA-873A-123A3D53097F}" type="datetimeFigureOut">
              <a:rPr lang="en-US" smtClean="0"/>
              <a:t>4/9/2019</a:t>
            </a:fld>
            <a:endParaRPr lang="en-US"/>
          </a:p>
        </p:txBody>
      </p:sp>
      <p:sp>
        <p:nvSpPr>
          <p:cNvPr id="8" name="Footer Placeholder 7">
            <a:extLst>
              <a:ext uri="{FF2B5EF4-FFF2-40B4-BE49-F238E27FC236}">
                <a16:creationId xmlns:a16="http://schemas.microsoft.com/office/drawing/2014/main" id="{B3C59C64-AA77-454E-94C7-65CDC5B2D0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9F3545-ECB4-4644-B36B-02DAFD6262D7}"/>
              </a:ext>
            </a:extLst>
          </p:cNvPr>
          <p:cNvSpPr>
            <a:spLocks noGrp="1"/>
          </p:cNvSpPr>
          <p:nvPr>
            <p:ph type="sldNum" sz="quarter" idx="12"/>
          </p:nvPr>
        </p:nvSpPr>
        <p:spPr/>
        <p:txBody>
          <a:bodyPr/>
          <a:lstStyle/>
          <a:p>
            <a:fld id="{64186CBD-AFB4-4EDA-8F51-20731803C2B5}" type="slidenum">
              <a:rPr lang="en-US" smtClean="0"/>
              <a:t>‹#›</a:t>
            </a:fld>
            <a:endParaRPr lang="en-US"/>
          </a:p>
        </p:txBody>
      </p:sp>
    </p:spTree>
    <p:extLst>
      <p:ext uri="{BB962C8B-B14F-4D97-AF65-F5344CB8AC3E}">
        <p14:creationId xmlns:p14="http://schemas.microsoft.com/office/powerpoint/2010/main" val="2022474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1A593-F7CD-473D-A665-E146420FB0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24128E-0CDE-4E18-8FD6-E40ACDF8126C}"/>
              </a:ext>
            </a:extLst>
          </p:cNvPr>
          <p:cNvSpPr>
            <a:spLocks noGrp="1"/>
          </p:cNvSpPr>
          <p:nvPr>
            <p:ph type="dt" sz="half" idx="10"/>
          </p:nvPr>
        </p:nvSpPr>
        <p:spPr/>
        <p:txBody>
          <a:bodyPr/>
          <a:lstStyle/>
          <a:p>
            <a:fld id="{AAF1C7B7-41CE-48DA-873A-123A3D53097F}" type="datetimeFigureOut">
              <a:rPr lang="en-US" smtClean="0"/>
              <a:t>4/9/2019</a:t>
            </a:fld>
            <a:endParaRPr lang="en-US"/>
          </a:p>
        </p:txBody>
      </p:sp>
      <p:sp>
        <p:nvSpPr>
          <p:cNvPr id="4" name="Footer Placeholder 3">
            <a:extLst>
              <a:ext uri="{FF2B5EF4-FFF2-40B4-BE49-F238E27FC236}">
                <a16:creationId xmlns:a16="http://schemas.microsoft.com/office/drawing/2014/main" id="{73D2D1A8-A244-4823-BE8E-2421352EDF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74B84D-7CEA-4CC0-B581-E5A6380AC660}"/>
              </a:ext>
            </a:extLst>
          </p:cNvPr>
          <p:cNvSpPr>
            <a:spLocks noGrp="1"/>
          </p:cNvSpPr>
          <p:nvPr>
            <p:ph type="sldNum" sz="quarter" idx="12"/>
          </p:nvPr>
        </p:nvSpPr>
        <p:spPr/>
        <p:txBody>
          <a:bodyPr/>
          <a:lstStyle/>
          <a:p>
            <a:fld id="{64186CBD-AFB4-4EDA-8F51-20731803C2B5}" type="slidenum">
              <a:rPr lang="en-US" smtClean="0"/>
              <a:t>‹#›</a:t>
            </a:fld>
            <a:endParaRPr lang="en-US"/>
          </a:p>
        </p:txBody>
      </p:sp>
    </p:spTree>
    <p:extLst>
      <p:ext uri="{BB962C8B-B14F-4D97-AF65-F5344CB8AC3E}">
        <p14:creationId xmlns:p14="http://schemas.microsoft.com/office/powerpoint/2010/main" val="1077154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BB0474-E30B-4B3B-B955-62900DD963DC}"/>
              </a:ext>
            </a:extLst>
          </p:cNvPr>
          <p:cNvSpPr>
            <a:spLocks noGrp="1"/>
          </p:cNvSpPr>
          <p:nvPr>
            <p:ph type="dt" sz="half" idx="10"/>
          </p:nvPr>
        </p:nvSpPr>
        <p:spPr/>
        <p:txBody>
          <a:bodyPr/>
          <a:lstStyle/>
          <a:p>
            <a:fld id="{AAF1C7B7-41CE-48DA-873A-123A3D53097F}" type="datetimeFigureOut">
              <a:rPr lang="en-US" smtClean="0"/>
              <a:t>4/9/2019</a:t>
            </a:fld>
            <a:endParaRPr lang="en-US"/>
          </a:p>
        </p:txBody>
      </p:sp>
      <p:sp>
        <p:nvSpPr>
          <p:cNvPr id="3" name="Footer Placeholder 2">
            <a:extLst>
              <a:ext uri="{FF2B5EF4-FFF2-40B4-BE49-F238E27FC236}">
                <a16:creationId xmlns:a16="http://schemas.microsoft.com/office/drawing/2014/main" id="{278C45C6-F050-4D15-AD65-D83FBC2B104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E05739-6DA2-48D9-8935-2BDF12813A96}"/>
              </a:ext>
            </a:extLst>
          </p:cNvPr>
          <p:cNvSpPr>
            <a:spLocks noGrp="1"/>
          </p:cNvSpPr>
          <p:nvPr>
            <p:ph type="sldNum" sz="quarter" idx="12"/>
          </p:nvPr>
        </p:nvSpPr>
        <p:spPr/>
        <p:txBody>
          <a:bodyPr/>
          <a:lstStyle/>
          <a:p>
            <a:fld id="{64186CBD-AFB4-4EDA-8F51-20731803C2B5}" type="slidenum">
              <a:rPr lang="en-US" smtClean="0"/>
              <a:t>‹#›</a:t>
            </a:fld>
            <a:endParaRPr lang="en-US"/>
          </a:p>
        </p:txBody>
      </p:sp>
    </p:spTree>
    <p:extLst>
      <p:ext uri="{BB962C8B-B14F-4D97-AF65-F5344CB8AC3E}">
        <p14:creationId xmlns:p14="http://schemas.microsoft.com/office/powerpoint/2010/main" val="1351798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705DC-C006-4656-845A-4FB9F3996B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502CA0-7F76-4E42-8F96-35C5BC605A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B09D10-DE47-4238-ACB2-765B4408C4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510DD1-3057-4B7D-9619-E4BA1E4001A2}"/>
              </a:ext>
            </a:extLst>
          </p:cNvPr>
          <p:cNvSpPr>
            <a:spLocks noGrp="1"/>
          </p:cNvSpPr>
          <p:nvPr>
            <p:ph type="dt" sz="half" idx="10"/>
          </p:nvPr>
        </p:nvSpPr>
        <p:spPr/>
        <p:txBody>
          <a:bodyPr/>
          <a:lstStyle/>
          <a:p>
            <a:fld id="{AAF1C7B7-41CE-48DA-873A-123A3D53097F}" type="datetimeFigureOut">
              <a:rPr lang="en-US" smtClean="0"/>
              <a:t>4/9/2019</a:t>
            </a:fld>
            <a:endParaRPr lang="en-US"/>
          </a:p>
        </p:txBody>
      </p:sp>
      <p:sp>
        <p:nvSpPr>
          <p:cNvPr id="6" name="Footer Placeholder 5">
            <a:extLst>
              <a:ext uri="{FF2B5EF4-FFF2-40B4-BE49-F238E27FC236}">
                <a16:creationId xmlns:a16="http://schemas.microsoft.com/office/drawing/2014/main" id="{0F3DCA28-0343-41B8-8D9F-E3A602F32F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DA5AB4-05D4-48AF-81FD-02746676D3AF}"/>
              </a:ext>
            </a:extLst>
          </p:cNvPr>
          <p:cNvSpPr>
            <a:spLocks noGrp="1"/>
          </p:cNvSpPr>
          <p:nvPr>
            <p:ph type="sldNum" sz="quarter" idx="12"/>
          </p:nvPr>
        </p:nvSpPr>
        <p:spPr/>
        <p:txBody>
          <a:bodyPr/>
          <a:lstStyle/>
          <a:p>
            <a:fld id="{64186CBD-AFB4-4EDA-8F51-20731803C2B5}" type="slidenum">
              <a:rPr lang="en-US" smtClean="0"/>
              <a:t>‹#›</a:t>
            </a:fld>
            <a:endParaRPr lang="en-US"/>
          </a:p>
        </p:txBody>
      </p:sp>
    </p:spTree>
    <p:extLst>
      <p:ext uri="{BB962C8B-B14F-4D97-AF65-F5344CB8AC3E}">
        <p14:creationId xmlns:p14="http://schemas.microsoft.com/office/powerpoint/2010/main" val="2227270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552E0-F14D-408F-BE5B-094B73B1CF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9E6262-45FF-43BC-8BB0-2B94D86953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665363-079B-4B73-B7F4-0A74E7ECB5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0FA8CB-4119-4098-AB23-3AD3AFAB1983}"/>
              </a:ext>
            </a:extLst>
          </p:cNvPr>
          <p:cNvSpPr>
            <a:spLocks noGrp="1"/>
          </p:cNvSpPr>
          <p:nvPr>
            <p:ph type="dt" sz="half" idx="10"/>
          </p:nvPr>
        </p:nvSpPr>
        <p:spPr/>
        <p:txBody>
          <a:bodyPr/>
          <a:lstStyle/>
          <a:p>
            <a:fld id="{AAF1C7B7-41CE-48DA-873A-123A3D53097F}" type="datetimeFigureOut">
              <a:rPr lang="en-US" smtClean="0"/>
              <a:t>4/9/2019</a:t>
            </a:fld>
            <a:endParaRPr lang="en-US"/>
          </a:p>
        </p:txBody>
      </p:sp>
      <p:sp>
        <p:nvSpPr>
          <p:cNvPr id="6" name="Footer Placeholder 5">
            <a:extLst>
              <a:ext uri="{FF2B5EF4-FFF2-40B4-BE49-F238E27FC236}">
                <a16:creationId xmlns:a16="http://schemas.microsoft.com/office/drawing/2014/main" id="{8DF423F8-6A81-4E2A-90FF-D696BD6380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F37B8B-C35B-4521-A260-150988BC2691}"/>
              </a:ext>
            </a:extLst>
          </p:cNvPr>
          <p:cNvSpPr>
            <a:spLocks noGrp="1"/>
          </p:cNvSpPr>
          <p:nvPr>
            <p:ph type="sldNum" sz="quarter" idx="12"/>
          </p:nvPr>
        </p:nvSpPr>
        <p:spPr/>
        <p:txBody>
          <a:bodyPr/>
          <a:lstStyle/>
          <a:p>
            <a:fld id="{64186CBD-AFB4-4EDA-8F51-20731803C2B5}" type="slidenum">
              <a:rPr lang="en-US" smtClean="0"/>
              <a:t>‹#›</a:t>
            </a:fld>
            <a:endParaRPr lang="en-US"/>
          </a:p>
        </p:txBody>
      </p:sp>
    </p:spTree>
    <p:extLst>
      <p:ext uri="{BB962C8B-B14F-4D97-AF65-F5344CB8AC3E}">
        <p14:creationId xmlns:p14="http://schemas.microsoft.com/office/powerpoint/2010/main" val="1848782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122D82-A1C7-45B1-BA6C-1EB9DCCBEA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00814B-1B64-4BF2-AE73-D810FCA4D9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BF5544-A050-4F99-994F-791AB0841E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F1C7B7-41CE-48DA-873A-123A3D53097F}" type="datetimeFigureOut">
              <a:rPr lang="en-US" smtClean="0"/>
              <a:t>4/9/2019</a:t>
            </a:fld>
            <a:endParaRPr lang="en-US"/>
          </a:p>
        </p:txBody>
      </p:sp>
      <p:sp>
        <p:nvSpPr>
          <p:cNvPr id="5" name="Footer Placeholder 4">
            <a:extLst>
              <a:ext uri="{FF2B5EF4-FFF2-40B4-BE49-F238E27FC236}">
                <a16:creationId xmlns:a16="http://schemas.microsoft.com/office/drawing/2014/main" id="{87A33E9D-4D0B-4041-A712-30D8388DA7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1FBBC0A-E030-41B9-9073-1C68E62FA1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86CBD-AFB4-4EDA-8F51-20731803C2B5}" type="slidenum">
              <a:rPr lang="en-US" smtClean="0"/>
              <a:t>‹#›</a:t>
            </a:fld>
            <a:endParaRPr lang="en-US"/>
          </a:p>
        </p:txBody>
      </p:sp>
    </p:spTree>
    <p:extLst>
      <p:ext uri="{BB962C8B-B14F-4D97-AF65-F5344CB8AC3E}">
        <p14:creationId xmlns:p14="http://schemas.microsoft.com/office/powerpoint/2010/main" val="2933572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ideo" Target="https://www.youtube.com/embed/F5ODPcDpYMU?feature=oembed" TargetMode="Externa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Fake Check - Scam Awareness Video">
            <a:hlinkClick r:id="" action="ppaction://media"/>
            <a:extLst>
              <a:ext uri="{FF2B5EF4-FFF2-40B4-BE49-F238E27FC236}">
                <a16:creationId xmlns:a16="http://schemas.microsoft.com/office/drawing/2014/main" id="{FB53B58A-58C8-4373-B04A-E4A01179752C}"/>
              </a:ext>
            </a:extLst>
          </p:cNvPr>
          <p:cNvPicPr>
            <a:picLocks noRot="1" noChangeAspect="1"/>
          </p:cNvPicPr>
          <p:nvPr>
            <a:videoFile r:link="rId1"/>
          </p:nvPr>
        </p:nvPicPr>
        <p:blipFill>
          <a:blip r:embed="rId3"/>
          <a:stretch>
            <a:fillRect/>
          </a:stretch>
        </p:blipFill>
        <p:spPr>
          <a:xfrm>
            <a:off x="5989138" y="202409"/>
            <a:ext cx="3913665" cy="2933117"/>
          </a:xfrm>
          <a:prstGeom prst="rect">
            <a:avLst/>
          </a:prstGeom>
        </p:spPr>
      </p:pic>
      <p:sp>
        <p:nvSpPr>
          <p:cNvPr id="5" name="TextBox 4">
            <a:extLst>
              <a:ext uri="{FF2B5EF4-FFF2-40B4-BE49-F238E27FC236}">
                <a16:creationId xmlns:a16="http://schemas.microsoft.com/office/drawing/2014/main" id="{F15CACBA-9E6C-464F-9BC7-996E28BE365F}"/>
              </a:ext>
            </a:extLst>
          </p:cNvPr>
          <p:cNvSpPr txBox="1"/>
          <p:nvPr/>
        </p:nvSpPr>
        <p:spPr>
          <a:xfrm>
            <a:off x="102590" y="37752"/>
            <a:ext cx="5886548" cy="707886"/>
          </a:xfrm>
          <a:prstGeom prst="rect">
            <a:avLst/>
          </a:prstGeom>
          <a:noFill/>
        </p:spPr>
        <p:txBody>
          <a:bodyPr wrap="none" rtlCol="0">
            <a:spAutoFit/>
          </a:bodyPr>
          <a:lstStyle/>
          <a:p>
            <a:r>
              <a:rPr lang="en-US" sz="4000" dirty="0">
                <a:latin typeface="Bahnschrift" panose="020B0502040204020203" pitchFamily="34" charset="0"/>
              </a:rPr>
              <a:t>(TITLE) </a:t>
            </a:r>
            <a:r>
              <a:rPr lang="en-US" sz="4000" dirty="0">
                <a:solidFill>
                  <a:srgbClr val="FF0000"/>
                </a:solidFill>
                <a:latin typeface="Bahnschrift" panose="020B0502040204020203" pitchFamily="34" charset="0"/>
              </a:rPr>
              <a:t>Fake Check Fraud</a:t>
            </a:r>
          </a:p>
        </p:txBody>
      </p:sp>
      <p:sp>
        <p:nvSpPr>
          <p:cNvPr id="6" name="TextBox 5">
            <a:extLst>
              <a:ext uri="{FF2B5EF4-FFF2-40B4-BE49-F238E27FC236}">
                <a16:creationId xmlns:a16="http://schemas.microsoft.com/office/drawing/2014/main" id="{BCA16B69-E087-4C1E-9881-41D9CBD0F4A6}"/>
              </a:ext>
            </a:extLst>
          </p:cNvPr>
          <p:cNvSpPr txBox="1"/>
          <p:nvPr/>
        </p:nvSpPr>
        <p:spPr>
          <a:xfrm>
            <a:off x="9947590" y="391695"/>
            <a:ext cx="2186607" cy="2585323"/>
          </a:xfrm>
          <a:prstGeom prst="rect">
            <a:avLst/>
          </a:prstGeom>
          <a:noFill/>
        </p:spPr>
        <p:txBody>
          <a:bodyPr wrap="square" rtlCol="0">
            <a:spAutoFit/>
          </a:bodyPr>
          <a:lstStyle/>
          <a:p>
            <a:r>
              <a:rPr lang="en-US" dirty="0"/>
              <a:t>(A VIDEO FROM THE INTERNET THAT SHOWS THE SCAM YOU HAVE CHOOSEN TO DISCUSS.  TELL US WHERE IT CAME FROM) </a:t>
            </a:r>
            <a:r>
              <a:rPr lang="en-US" dirty="0">
                <a:solidFill>
                  <a:srgbClr val="FF0000"/>
                </a:solidFill>
              </a:rPr>
              <a:t>WWW.FAKECHECKS.ORG</a:t>
            </a:r>
          </a:p>
        </p:txBody>
      </p:sp>
      <p:sp>
        <p:nvSpPr>
          <p:cNvPr id="7" name="Rectangle 6">
            <a:extLst>
              <a:ext uri="{FF2B5EF4-FFF2-40B4-BE49-F238E27FC236}">
                <a16:creationId xmlns:a16="http://schemas.microsoft.com/office/drawing/2014/main" id="{30CD3103-6D0A-47A0-A90B-E7956BBEDD24}"/>
              </a:ext>
            </a:extLst>
          </p:cNvPr>
          <p:cNvSpPr/>
          <p:nvPr/>
        </p:nvSpPr>
        <p:spPr>
          <a:xfrm>
            <a:off x="102590" y="805343"/>
            <a:ext cx="1751377" cy="59310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Tell us what this type of scam is…  How does it work?  Who is targeted?  </a:t>
            </a:r>
          </a:p>
        </p:txBody>
      </p:sp>
      <p:sp>
        <p:nvSpPr>
          <p:cNvPr id="8" name="Rectangle 7">
            <a:extLst>
              <a:ext uri="{FF2B5EF4-FFF2-40B4-BE49-F238E27FC236}">
                <a16:creationId xmlns:a16="http://schemas.microsoft.com/office/drawing/2014/main" id="{CA4B2112-EB44-441B-B0D7-238D7C683D3F}"/>
              </a:ext>
            </a:extLst>
          </p:cNvPr>
          <p:cNvSpPr/>
          <p:nvPr/>
        </p:nvSpPr>
        <p:spPr>
          <a:xfrm>
            <a:off x="2006367" y="805343"/>
            <a:ext cx="1751377" cy="59310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Tell us what to do if you suspect someone is trying to deceive you with this scam.</a:t>
            </a:r>
          </a:p>
        </p:txBody>
      </p:sp>
      <p:sp>
        <p:nvSpPr>
          <p:cNvPr id="11" name="Rectangle 10">
            <a:extLst>
              <a:ext uri="{FF2B5EF4-FFF2-40B4-BE49-F238E27FC236}">
                <a16:creationId xmlns:a16="http://schemas.microsoft.com/office/drawing/2014/main" id="{A012CC8C-2202-4F2E-A1D6-663CE1478EF1}"/>
              </a:ext>
            </a:extLst>
          </p:cNvPr>
          <p:cNvSpPr/>
          <p:nvPr/>
        </p:nvSpPr>
        <p:spPr>
          <a:xfrm>
            <a:off x="3910144" y="805342"/>
            <a:ext cx="1751377" cy="59310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Tell us what action steps we can take to avoid this scam.   How can I protect my identity and financial information.</a:t>
            </a:r>
          </a:p>
        </p:txBody>
      </p:sp>
      <p:pic>
        <p:nvPicPr>
          <p:cNvPr id="1026" name="Picture 2" descr="Image result for fake check scam">
            <a:extLst>
              <a:ext uri="{FF2B5EF4-FFF2-40B4-BE49-F238E27FC236}">
                <a16:creationId xmlns:a16="http://schemas.microsoft.com/office/drawing/2014/main" id="{48721A76-9FFA-4E70-BD91-3838D5F393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89138" y="3300183"/>
            <a:ext cx="3062856" cy="1269836"/>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004CF30F-F636-401F-9412-04D4FAD5F9E1}"/>
              </a:ext>
            </a:extLst>
          </p:cNvPr>
          <p:cNvSpPr txBox="1"/>
          <p:nvPr/>
        </p:nvSpPr>
        <p:spPr>
          <a:xfrm>
            <a:off x="5989138" y="4672786"/>
            <a:ext cx="5923229" cy="2185214"/>
          </a:xfrm>
          <a:prstGeom prst="rect">
            <a:avLst/>
          </a:prstGeom>
          <a:noFill/>
        </p:spPr>
        <p:txBody>
          <a:bodyPr wrap="square" rtlCol="0">
            <a:spAutoFit/>
          </a:bodyPr>
          <a:lstStyle/>
          <a:p>
            <a:r>
              <a:rPr lang="en-US" sz="2800" dirty="0"/>
              <a:t>(AN EXAMPLE OF THE SCAM) </a:t>
            </a:r>
          </a:p>
          <a:p>
            <a:r>
              <a:rPr lang="en-US" sz="1200" dirty="0"/>
              <a:t>The scam involves them wanting to send a check and have you deposit the funds and send a portion back to them. Of course the check is not real, but the money that's sent back to them is. One target of the scam was Dave Mueller, of Savannah, who tells WSB, he became a focus when he visited a legitimate website, the Kroger site. "I got this text from Kroger asking about me being a 'mystery shopper,'" Mueller says. "Typically I'm familiar with those scams, but it was coming from Kroger, so I confirmed it and they sent me a link. I thought that this looks legitimate, so I gave them my address." </a:t>
            </a:r>
            <a:r>
              <a:rPr lang="en-US" sz="1200" dirty="0">
                <a:solidFill>
                  <a:schemeClr val="accent1"/>
                </a:solidFill>
              </a:rPr>
              <a:t>(https://www.wsbradio.com/business/consumer-advice/fake-check-scammers-target-job-seekers/ouFKXdwC7fleUsyUow4CHO/)</a:t>
            </a:r>
          </a:p>
        </p:txBody>
      </p:sp>
      <p:pic>
        <p:nvPicPr>
          <p:cNvPr id="1028" name="Picture 4" descr="https://www.wsbradio.com/rf/image_lowres/Pub/p8/WSBRadio/2017/05/25/Images/MysterShopperScam-letter.jpg">
            <a:extLst>
              <a:ext uri="{FF2B5EF4-FFF2-40B4-BE49-F238E27FC236}">
                <a16:creationId xmlns:a16="http://schemas.microsoft.com/office/drawing/2014/main" id="{F7AB2F29-EEED-4D05-AD9E-F49D2284AC9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79611" y="3323224"/>
            <a:ext cx="2397090" cy="1349562"/>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4FC14192-547D-4EB0-907C-16679225046F}"/>
              </a:ext>
            </a:extLst>
          </p:cNvPr>
          <p:cNvSpPr txBox="1"/>
          <p:nvPr/>
        </p:nvSpPr>
        <p:spPr>
          <a:xfrm>
            <a:off x="394283" y="1090569"/>
            <a:ext cx="4915948" cy="369332"/>
          </a:xfrm>
          <a:prstGeom prst="rect">
            <a:avLst/>
          </a:prstGeom>
          <a:noFill/>
        </p:spPr>
        <p:txBody>
          <a:bodyPr wrap="square" rtlCol="0">
            <a:spAutoFit/>
          </a:bodyPr>
          <a:lstStyle/>
          <a:p>
            <a:pPr algn="ctr"/>
            <a:r>
              <a:rPr lang="en-US" b="1" dirty="0">
                <a:latin typeface="Aharoni" panose="02010803020104030203" pitchFamily="2" charset="-79"/>
                <a:cs typeface="Aharoni" panose="02010803020104030203" pitchFamily="2" charset="-79"/>
              </a:rPr>
              <a:t>Be sure that your presentation includes…</a:t>
            </a:r>
          </a:p>
        </p:txBody>
      </p:sp>
    </p:spTree>
    <p:extLst>
      <p:ext uri="{BB962C8B-B14F-4D97-AF65-F5344CB8AC3E}">
        <p14:creationId xmlns:p14="http://schemas.microsoft.com/office/powerpoint/2010/main" val="944289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254</Words>
  <Application>Microsoft Office PowerPoint</Application>
  <PresentationFormat>Widescreen</PresentationFormat>
  <Paragraphs>8</Paragraphs>
  <Slides>1</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Aharoni</vt:lpstr>
      <vt:lpstr>Arial</vt:lpstr>
      <vt:lpstr>Bahnschrift</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Luttrell, Christopher T</dc:creator>
  <cp:lastModifiedBy>Luttrell, Christopher T</cp:lastModifiedBy>
  <cp:revision>4</cp:revision>
  <dcterms:created xsi:type="dcterms:W3CDTF">2019-04-09T16:08:07Z</dcterms:created>
  <dcterms:modified xsi:type="dcterms:W3CDTF">2019-04-09T17:28:26Z</dcterms:modified>
</cp:coreProperties>
</file>